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355A-888B-3242-ED6F-A7AF2EEB9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389A9-5959-5C1A-6D08-C17D864CD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F89B-B95C-32FB-01F8-7A673BF7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2202-EF42-FAB1-1C1C-51147BCC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8302-943D-C5B3-BBE8-EF3C6DC4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565D-E8A0-70DA-5C52-A5DF6E94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9A0-4C05-B91A-9132-6E2FB71F9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0AEB8-8F64-A575-8BE9-FCAA8425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F237-5396-D15C-F8E2-0DC546F5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04B9-EE9D-F464-9E05-3D083C1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1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28C7A-F350-ED39-7799-EA81275AE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ADE0-0ACE-BE01-2822-2A68FBC89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77812-4811-A6BF-06E3-DCB8FA76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99BB-9C73-4425-551A-C888E159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1F6D-C074-23A1-F597-1AF0FC1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2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9667-C64B-9BEE-0575-55A755AE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6C89-C068-A170-7284-23F27AA7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BF502-4144-A66B-9307-3DBC6582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8C761-841A-2C23-55BD-7EAF98ED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493D7-271E-9A5C-B61D-FE074ECA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6A46-BC73-ED3B-3639-C663507B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9C77-2CB4-F941-FE69-5E64A49F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9166-5CF9-43DF-6A1B-2A0BB44B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1F752-7B56-8C53-145E-FEDC1B52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0D53-495D-959E-C735-28654409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2313-CE8C-1471-DA0A-2682FB67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430C-D4EA-AA17-6BCE-C82B861B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EC55E-BD7E-B260-5CE5-9183F970E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D8E1-5665-F377-DA02-29A7295E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4AAAC-6F3C-3858-DDB5-617D06AD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34058-F9B5-B943-4564-E833376F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19D1-5C14-70E9-EFAE-60693898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ECA5B-D3F9-C1C3-D0E9-75568ABC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B6257-6255-1A72-6C63-7C7BB9A4C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F7C07-C287-A9AF-DED4-7621E15CF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2995B-44E7-E5EC-CB3E-E6F8360CB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9ED62-03DD-D9EB-EFDE-E6C7801B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05415-A0B4-418F-06D1-89B144EA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E1F84-9A6E-8407-93A7-0E282F5E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B6F-F59A-3956-5FC2-433A125C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FCAFC-7FEE-204A-2ACB-26CD71C1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73A17-C9CE-B876-6305-B3B9CDA9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88240-BFC4-BEDF-E523-B12F1800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F8D90-677A-CBD5-7451-1A862618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87164-4CBE-88AE-7A77-EFA09FE2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78686-8567-048A-EB55-74CB9B9D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ABBF-774E-D7B4-B9FF-FE1DB20C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D102-0880-AE2E-379F-43F6BCFE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0DB6D-4892-27AA-F458-A7DBCBBC4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70962-8319-EB05-C0FE-8D6F41A2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E26A-D632-7984-E312-D24C4977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48291-470B-CC41-C0EA-B1C87A19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7E4E-311A-98CB-483B-591744E9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4B488-CCAA-E00C-1C5D-A0CF66312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1964-40B7-1BA3-AD13-FE90D5A0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7608C-AC2F-EB39-FAB7-A4DD7AA9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D2559-8214-D4C3-F4D2-BFB0D7D3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03A52-F53E-C331-9893-D92B0FD5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74AF2-5774-4797-B5E0-033B005F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2AD59-D7A7-EBDD-7724-19A0DCD8B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F118-944D-295A-28E1-2E35F7E7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4517-4B5B-47B6-B7DF-57640F61BBE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665F-87FE-F132-DA42-484411B14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11BF-882A-7C30-60B3-F334B4ACC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838D-8EC4-42B1-80E6-183A6CD7A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7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of a book club schedule&#10;&#10;Description automatically generated">
            <a:extLst>
              <a:ext uri="{FF2B5EF4-FFF2-40B4-BE49-F238E27FC236}">
                <a16:creationId xmlns:a16="http://schemas.microsoft.com/office/drawing/2014/main" id="{FC8BB4D1-224B-9DC8-AA6E-8435544DE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Chabolla Stauffer, Brenna Alejandra - (brennacs1)</dc:creator>
  <cp:lastModifiedBy>Martinez, Lili - (lizettemartinez)</cp:lastModifiedBy>
  <cp:revision>3</cp:revision>
  <dcterms:created xsi:type="dcterms:W3CDTF">2023-01-27T21:55:26Z</dcterms:created>
  <dcterms:modified xsi:type="dcterms:W3CDTF">2024-04-29T17:31:27Z</dcterms:modified>
</cp:coreProperties>
</file>